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80" autoAdjust="0"/>
  </p:normalViewPr>
  <p:slideViewPr>
    <p:cSldViewPr snapToGrid="0">
      <p:cViewPr varScale="1">
        <p:scale>
          <a:sx n="101" d="100"/>
          <a:sy n="101" d="100"/>
        </p:scale>
        <p:origin x="6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3461345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3461345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SLIDES_API34613451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SLIDES_API34613451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34613451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34613451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SLIDES_API34613451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SLIDES_API34613451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SLIDES_API34613451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SLIDES_API34613451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SLIDES_API34613451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SLIDES_API34613451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SLIDES_API34613451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SLIDES_API34613451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SLIDES_API34613451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SLIDES_API34613451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SLIDES_API34613451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SLIDES_API34613451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SLIDES_API34613451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SLIDES_API34613451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228993" y="1960562"/>
            <a:ext cx="8915007" cy="1697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Структура урока закрепления в начальной школе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E8D220-EAB1-45BE-AE9F-ABEBE007F1AF}"/>
              </a:ext>
            </a:extLst>
          </p:cNvPr>
          <p:cNvSpPr txBox="1"/>
          <p:nvPr/>
        </p:nvSpPr>
        <p:spPr>
          <a:xfrm>
            <a:off x="3969099" y="160774"/>
            <a:ext cx="494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18D3F-2025-4051-9CBD-35E940EA7F49}"/>
              </a:ext>
            </a:extLst>
          </p:cNvPr>
          <p:cNvSpPr txBox="1"/>
          <p:nvPr/>
        </p:nvSpPr>
        <p:spPr>
          <a:xfrm>
            <a:off x="3969099" y="3657600"/>
            <a:ext cx="4772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Л.В., учитель начальных классов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DDFB9-5075-4143-BDAD-8CFD6B34B3F8}"/>
              </a:ext>
            </a:extLst>
          </p:cNvPr>
          <p:cNvSpPr txBox="1"/>
          <p:nvPr/>
        </p:nvSpPr>
        <p:spPr>
          <a:xfrm>
            <a:off x="2753248" y="4611707"/>
            <a:ext cx="240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26.03.2025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B2BA4F-38FB-4A64-AEBA-58607F163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6" y="121714"/>
            <a:ext cx="3739879" cy="17073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Рефлексия на уроке закрепления</a:t>
            </a:r>
            <a:endParaRPr dirty="0"/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317550" y="219075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Осмысление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317500" y="2793999"/>
            <a:ext cx="2540100" cy="147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Рефлексия помогает учащимся осмыслить результат своей деятельности и выражать мысли о пройденном материале.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Обсуждение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Организуйте обсуждение в малых группах или классе, освободите пространство для мнений каждого ученика.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Шаблоны и анкеты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Используйте анкеты для структурированного анализа: </a:t>
            </a:r>
            <a:r>
              <a:rPr lang="ru-RU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«</a:t>
            </a: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Что я узнал?</a:t>
            </a:r>
            <a:r>
              <a:rPr lang="ru-RU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ru-RU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«</a:t>
            </a: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Что мне понравилось?</a:t>
            </a:r>
            <a:r>
              <a:rPr lang="ru-RU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ru-RU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«</a:t>
            </a: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Что было сложно?</a:t>
            </a:r>
            <a:r>
              <a:rPr lang="ru-RU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DB4D61-0A3C-41ED-83DA-92F74A7BE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8936" y="81392"/>
            <a:ext cx="1680464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311700" y="316221"/>
            <a:ext cx="8520600" cy="23767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закрепления в начальной школе – важный элемент образовательного процесса. Он не только систематизирует знания, но и развивает критическое мышление, творческие способности и навыки командной работы. Каждый этап урока, от организационного до рефлексии, играет свою роль в усвоении материала и формировании ответственности за обучение. Эффективная реализация этих этапов способствует глубокому вовлечению и мотивации учащихся, что позитивно влияет на их образовательные результаты.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27A963-DE70-45E5-B2E5-705354003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53" y="2692958"/>
            <a:ext cx="2857080" cy="2142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A962D-C161-4295-9DA0-274F5700F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993" y="2286480"/>
            <a:ext cx="2592804" cy="23767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D4D5FBF-C2E8-4144-B8D6-EA5A2B03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086" y="366462"/>
            <a:ext cx="8520600" cy="3753361"/>
          </a:xfrm>
        </p:spPr>
        <p:txBody>
          <a:bodyPr/>
          <a:lstStyle/>
          <a:p>
            <a:pPr marL="13970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на каждый день, которые помогут учителю: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не источник знаний на уроке – я организатор урока и помощник ребят;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должен знать, зачем ему это, т.е. цели занятия обязательно формулируем на уроке вместе с ребятами, и эти цели находятся в сфере интересов ребёнка;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Исключила из своего лексикона слова «ошибочный ответ», «неправильно» и т.д. Вместо этого, постоянно обращаясь ко всем, предлагаю обсудить: «А как вы думаете…», «Я думаю, что…, но может, я ошибаюсь…»;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Никаких монологов на уроке! Только диалог, живой, в котором участвуют все.</a:t>
            </a:r>
          </a:p>
          <a:p>
            <a:pPr marL="13970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D1E0AD-B402-464A-BC0F-29AC4769C1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372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BB68F-3AC3-4272-9127-E45B86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5536441" cy="75072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671E45-26F3-4363-8DC1-57908A134A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25F102-9F71-47FF-ABF5-F13601D9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173" y="1106764"/>
            <a:ext cx="2087682" cy="35917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A38252-24A9-4026-8A70-1E95DD29E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1431017"/>
            <a:ext cx="34766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8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2571750"/>
            <a:ext cx="8520600" cy="2160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образование в начальной школе требует эффективной структуры урока. Уроки закрепления играют важную роль в систематизации знаний.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этап урока — от организационного до рефлексии — важен для формирования знаний. 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E837E-388B-4AEE-A58C-465288970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807" y="485775"/>
            <a:ext cx="2474407" cy="18558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792754B-6894-48CB-B312-E63CCE0F5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48301"/>
            <a:ext cx="8520600" cy="3203700"/>
          </a:xfrm>
        </p:spPr>
        <p:txBody>
          <a:bodyPr>
            <a:normAutofit/>
          </a:bodyPr>
          <a:lstStyle/>
          <a:p>
            <a:pPr marL="13970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новых образовательных стандартов предлагают выделять четыре основных типа уроков в зависимости от поставленных целей: </a:t>
            </a:r>
          </a:p>
          <a:p>
            <a:pPr marL="482600"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открытия новых знаний. </a:t>
            </a:r>
          </a:p>
          <a:p>
            <a:pPr marL="482600"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рефлексии. </a:t>
            </a:r>
          </a:p>
          <a:p>
            <a:pPr marL="482600"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систематизации знаний (общеметодологической направленности).</a:t>
            </a:r>
          </a:p>
          <a:p>
            <a:pPr marL="482600" indent="-342900"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 развивающего контроля.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 закрепления: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усвоенные знания, понятия, способы действия и скорректировать при необходимости.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A07B65-858D-4856-A8E7-9ADDE9CCBA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055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Организационный этап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317500" y="2159000"/>
            <a:ext cx="27939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Первичное взаимодействие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Учитель создает атмосферу, способствующую обучению, через приветствие и коммуникацию с учениками.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Подготовка материалов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Перед уроком проверяются учебники, тетради и дидактические материалы для эффективного проведения занятия.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Правила поведения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Напоминание о правилах и нормах класса минимизирует конфликты и поддерживает дисциплину.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34E1C3-B9DA-45B5-B0AB-C7EEC169C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8350" y="152249"/>
            <a:ext cx="1504108" cy="1818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Проверка домашнего задания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Оценка усвоения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17500" y="2794000"/>
            <a:ext cx="2540100" cy="15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На данном этапе учитель оценивает уровень усвоения материала, выявляет пробелы и помогает в дальнейшем обучении.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3111500" y="2159000"/>
            <a:ext cx="279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Обсуждение результатов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111500" y="2793999"/>
            <a:ext cx="2540100" cy="154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Создается атмосфера совместного обучения, где ученики учатся друг у друга, могут задавать вопросы и обсуждать трудности.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Обратная связь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5905500" y="2794000"/>
            <a:ext cx="2540100" cy="154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Ученикам важно получать обратную связь для понимания своих ошибок и путей к улучшению, что мотивирует их на дальнейшее развитие.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8B6116-28BD-41B4-977F-5F061E035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826" y="112697"/>
            <a:ext cx="1626957" cy="1967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Постановка цели и задач урока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Цель урока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Цель урока — конечный результат, к которому стремятся. Например, закрепление навыков решения задач.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Задачи урока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3111500" y="2794000"/>
            <a:ext cx="2540100" cy="1426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Задачи — это шаги к достижению цели. Они могут включать практические упражнения и применение знаний в реальных ситуациях.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Мотивация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Важно использовать внешнюю и внутреннюю мотивацию, чтобы заинтересовать учащихся и вовлечь их в процесс.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3AD3A8-F628-442F-AF26-6C1CFABD0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604" y="148542"/>
            <a:ext cx="1629574" cy="1970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ru-RU" dirty="0"/>
              <a:t>З</a:t>
            </a:r>
            <a:r>
              <a:rPr lang="en" dirty="0"/>
              <a:t>акрепление знаний</a:t>
            </a:r>
            <a:endParaRPr dirty="0"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Цели и задачи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17500" y="2794000"/>
            <a:ext cx="2540100" cy="14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Закрепление обязательных знаний через разнообразные активности. Основной этап для углубления учебного материала.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Методы работы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Индивидуальные и групповые задания, игры и упражнения для активного участия учащихся.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5905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Создание атмосферы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905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Позитивное отношение к учебе через похвалу и поддержку. Формирование мотивации и уверенности в своих силах.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D58158-E9FF-4C4D-8BAA-79E8D610E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560" y="63500"/>
            <a:ext cx="1680464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1032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Творческое применение </a:t>
            </a:r>
            <a:br>
              <a:rPr lang="ru-RU" dirty="0"/>
            </a:br>
            <a:r>
              <a:rPr lang="en" dirty="0"/>
              <a:t>и добывание знаний</a:t>
            </a:r>
            <a:endParaRPr dirty="0"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Творческая инициатива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317500" y="2794000"/>
            <a:ext cx="2540100" cy="14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Создание атмосферы, где ученики становятся активными создателями знаний через игровые задачи и проектную деятельность.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3111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Критическое мышление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Применение проблемных заданий для развития аналитических навыков и способности искать разные подходы к решению задач.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651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5905500" y="2159000"/>
            <a:ext cx="27939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Индивидуальный подход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5905500" y="2794000"/>
            <a:ext cx="2540100" cy="15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Учет разных стилей обучения, создание условий для проявления сильных сторон каждой ученика через проектную и групповую работу.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DEA4B6-0CA0-4B33-B469-6CB9EC6BD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799" y="127000"/>
            <a:ext cx="1575435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Информация о домашнем задании</a:t>
            </a:r>
            <a:endParaRPr dirty="0"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317500" y="2159000"/>
            <a:ext cx="2793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Четкость формулировок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317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Учитель должен точно формулировать ожидания. Указывать не только объем, но и суть задания, выделяя важные моменты.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3111500" y="2159000"/>
            <a:ext cx="27939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Разнообразие видов деятельности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3111500" y="2794000"/>
            <a:ext cx="2540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Задания должны включать чтение, творческие и практические задачи, что развивает разные навыки и удерживает интерес.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0" y="1524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5905500" y="2159000"/>
            <a:ext cx="27939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Обратная связь и контроль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5905500" y="2793999"/>
            <a:ext cx="2540100" cy="151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Обратная связь важна для анализа успехов учащихся. Контроль за выполнением домашних заданий помогает развивать самостоятельность.</a:t>
            </a:r>
            <a:endParaRPr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A40E2F-BF78-4BB1-8747-CD3FF3F40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809" y="101280"/>
            <a:ext cx="1680464" cy="203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730</Words>
  <Application>Microsoft Office PowerPoint</Application>
  <PresentationFormat>Экран (16:9)</PresentationFormat>
  <Paragraphs>71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Proxima Nova</vt:lpstr>
      <vt:lpstr>Times New Roman</vt:lpstr>
      <vt:lpstr>Spearmint</vt:lpstr>
      <vt:lpstr>Структура урока закрепления в начальной школе</vt:lpstr>
      <vt:lpstr>Презентация PowerPoint</vt:lpstr>
      <vt:lpstr>Презентация PowerPoint</vt:lpstr>
      <vt:lpstr>Организационный этап</vt:lpstr>
      <vt:lpstr>Проверка домашнего задания</vt:lpstr>
      <vt:lpstr>Постановка цели и задач урока</vt:lpstr>
      <vt:lpstr> Закрепление знаний</vt:lpstr>
      <vt:lpstr>Творческое применение  и добывание знаний</vt:lpstr>
      <vt:lpstr>Информация о домашнем задании</vt:lpstr>
      <vt:lpstr>Рефлексия на уроке закрепления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урока закрепления в начальной школе</dc:title>
  <cp:lastModifiedBy>Любовь Медведева</cp:lastModifiedBy>
  <cp:revision>7</cp:revision>
  <dcterms:modified xsi:type="dcterms:W3CDTF">2025-03-25T17:32:11Z</dcterms:modified>
</cp:coreProperties>
</file>