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57" r:id="rId3"/>
    <p:sldId id="275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73" r:id="rId12"/>
    <p:sldId id="265" r:id="rId13"/>
    <p:sldId id="274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B1F1B-519C-40D0-80D7-92436CBD732D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41265-7735-43C6-8AC9-1490649B1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042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41265-7735-43C6-8AC9-1490649B1B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461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76F716-D055-4559-8653-C4BC8F58C6D1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56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06B6E-5C9A-4F24-A371-57F7D0A10434}" type="slidenum">
              <a:rPr lang="en-US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7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06B6E-5C9A-4F24-A371-57F7D0A10434}" type="slidenum">
              <a:rPr lang="en-US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8465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06B6E-5C9A-4F24-A371-57F7D0A10434}" type="slidenum">
              <a:rPr lang="en-US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63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06B6E-5C9A-4F24-A371-57F7D0A10434}" type="slidenum">
              <a:rPr lang="en-US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5281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06B6E-5C9A-4F24-A371-57F7D0A10434}" type="slidenum">
              <a:rPr lang="en-US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386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6E690-BB45-4CEC-B34E-525B380DFA79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423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C6F85-99FC-4407-B384-5C6354853DC4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9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298F0-1BBA-4853-8A59-727AE2413E32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42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DC7EF-D623-47F3-8671-8CD525281103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39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648C3-0748-4788-A7C8-633DD98A4EDB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91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1CD5D-B847-492C-89C1-CB4FBC5F7D49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0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EF3FD-1863-48D3-9772-50EC6EEB8F68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3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45A23-7E38-444F-B788-DC3F1D6D9E30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27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9D955-A78B-402A-BAA0-1A2735C80165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96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550961-5ACF-43E1-B0A5-EE71D7D046BA}" type="slidenum">
              <a:rPr lang="en-US" alt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21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06B6E-5C9A-4F24-A371-57F7D0A10434}" type="slidenum">
              <a:rPr lang="en-US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5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9" y="764704"/>
            <a:ext cx="5913706" cy="51125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 изучения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Подготовила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учитель начальных классов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МБОУ СОШ №11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Качалова Татьяна Александровна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8452" y="4788049"/>
            <a:ext cx="5826719" cy="1096899"/>
          </a:xfrm>
        </p:spPr>
        <p:txBody>
          <a:bodyPr/>
          <a:lstStyle/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47652" y="0"/>
            <a:ext cx="39963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623731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320600"/>
            <a:ext cx="8568952" cy="7042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этап.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Первичное закрепление.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(4-5 минут)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Цель: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 проговаривание нового знания,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запись в виде опорного сигнала.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Способы: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 фронтальная работа, работа в парах.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ts val="1725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ru-RU" sz="2800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ts val="1725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Приёмы работы:</a:t>
            </a: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Комментирование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чтение.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к тексту.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Отсроченная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догадка.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Сиквейн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Пресс-конференция.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Презентация.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 "Снежный ком".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Рассказ-эстафета.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 "Удивляй".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Аукцион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Реклама.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Приём «Я беру тебя с собой»"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302770177_yelektronnoe-obuchen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620671" y="908720"/>
            <a:ext cx="360040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260648"/>
            <a:ext cx="7632848" cy="6753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 с                 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самопроверкой по эталону.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Самоанализ и самоконтроль .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(4-5 минут)</a:t>
            </a:r>
            <a:endPara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Цель: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 каждый для себя должен сделать вывод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   том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что он уже умеет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   Небольшой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объём самостоятельной работы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(не более 2-3 типовых заданий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ts val="1725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Приёмы работы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i="1" dirty="0" smtClean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Приём «Реставратор»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Найди соответствие.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Творческие 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тесты. 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на компьютерах.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Мини-проекты или мини-исследования.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Диктанты (</a:t>
            </a:r>
            <a:r>
              <a:rPr lang="ru-RU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фактологический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цифровой, буквенный).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Блиц-контрольные.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78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23528" y="21287"/>
            <a:ext cx="8129384" cy="728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>
              <a:solidFill>
                <a:srgbClr val="00B05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этап.   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Включение нового знания в систему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знаний и повторение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    (7-8 минут)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Цель: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зафиксировать полученное знание, рассмотреть, как новое знание укладывается в систему ранее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изученного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800" b="1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Приёмы работы: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Кластер.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«Найди ошибку».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«Шесть шляп».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Верю-не верю».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Тестирование.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Различные виды опросов.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Эссе, резюме.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кроссворда.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Восстанови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0531" y="116632"/>
            <a:ext cx="8568952" cy="6322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этап.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Рефлексия 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800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(2-3 минуты)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итог урока)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осознание учащимися своей УД (учебной деятельности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самооценка результатов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деятельности своей и всего класса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Приёмы работы: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"+ - ?".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Свободный микрофон.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Дерево 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настроения.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Лестница успеха.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Анкетирование.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Цветотехника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Пантомима.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Цветные поля.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"Шкатулка".</a:t>
            </a:r>
            <a:endParaRPr lang="ru-RU" sz="20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8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548680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 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этап.</a:t>
            </a:r>
            <a:r>
              <a:rPr lang="ru-RU" sz="2800" i="1" dirty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на дом и инструкция по его выполнению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2800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 минута)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формирование самостоятельности в учебно-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познавательной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деятельности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Типы домашних </a:t>
            </a: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заданий: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на весь класс 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рупповая учебная домашняя работа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Дифференцированная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домашняя работа 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Индивидуальная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Составление домашней работы для соседа по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парте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Творческая домашняя работа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fgo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89756"/>
            <a:ext cx="7200800" cy="2060848"/>
          </a:xfrm>
        </p:spPr>
      </p:pic>
      <p:sp>
        <p:nvSpPr>
          <p:cNvPr id="5" name="TextBox 4"/>
          <p:cNvSpPr txBox="1"/>
          <p:nvPr/>
        </p:nvSpPr>
        <p:spPr>
          <a:xfrm>
            <a:off x="0" y="2060848"/>
            <a:ext cx="7452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познакомить со структурой урока изучения нового в соответствии с ФГОС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476672" y="4293096"/>
            <a:ext cx="110908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32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рассмотреть этапы и приемы </a:t>
            </a:r>
          </a:p>
          <a:p>
            <a:pPr algn="ctr"/>
            <a:r>
              <a:rPr lang="ru-RU" sz="32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урока изучения нового ;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02624" cy="771872"/>
          </a:xfrm>
        </p:spPr>
        <p:txBody>
          <a:bodyPr>
            <a:normAutofit/>
          </a:bodyPr>
          <a:lstStyle/>
          <a:p>
            <a:endParaRPr lang="ru-RU" altLang="ru-RU" sz="2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6347714" cy="388077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ru-RU" sz="4200" b="1" dirty="0" smtClean="0"/>
              <a:t> </a:t>
            </a:r>
            <a:r>
              <a:rPr lang="ru-RU" sz="4200" b="1" dirty="0" smtClean="0">
                <a:solidFill>
                  <a:srgbClr val="C00000"/>
                </a:solidFill>
              </a:rPr>
              <a:t>Урок изучения нового.</a:t>
            </a:r>
          </a:p>
          <a:p>
            <a:pPr marL="0" indent="0">
              <a:buFontTx/>
              <a:buNone/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    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традиционный (комбинированный урок), лекция, экскурсия, исследовательская работа, учебный и трудовой практикум. </a:t>
            </a:r>
          </a:p>
          <a:p>
            <a:pPr marL="0" indent="0">
              <a:buFontTx/>
              <a:buNone/>
              <a:defRPr/>
            </a:pP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: 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и первичное закрепление новых знаний,</a:t>
            </a: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новых понятий, терминов.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34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810039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урока в начальных классах </a:t>
            </a:r>
            <a:endParaRPr lang="ru-RU" sz="20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состоит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нескольких этапов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момент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ранее усвоенных знаний и умений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новых знаний и умений (постановка учебной задачи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нового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знания.</a:t>
            </a:r>
          </a:p>
          <a:p>
            <a:pPr algn="just"/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Физкультминутка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 закрепление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 с самопроверкой по эталону.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Самоанализ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самоконтроль.</a:t>
            </a:r>
          </a:p>
          <a:p>
            <a:pPr algn="just"/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Физкультминутка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нового знания в систему знаний и повторение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 этап.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деятельности ( итог урока).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этап.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на дом и инструкция по его выполнению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7693"/>
            <a:ext cx="20497287" cy="6855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r>
              <a:rPr lang="ru-RU" sz="28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Организационный момент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(1-2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мин.)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 включение учащихся в деятельность на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личност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но-значимом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«Хочу, потому что могу».</a:t>
            </a:r>
          </a:p>
          <a:p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-у учащихся должна возникнуть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положительная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эмоциональная  направленность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-включение детей в деятельность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Приёмы работы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Приём"Да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-нет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Рифмованное начало урока.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Эпиграф к уроку.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Цитирование высказываний известных людей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 algn="just">
              <a:lnSpc>
                <a:spcPts val="1725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пословиц или поговорок, загадок.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Начало урока с элементами театрализации.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 "Фантастическая добавка".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Эмоциональный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вход в урок (музыка, аутотренинг).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Интеллектуальная разминка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b="1" dirty="0"/>
          </a:p>
        </p:txBody>
      </p:sp>
      <p:pic>
        <p:nvPicPr>
          <p:cNvPr id="4" name="Рисунок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0" y="0"/>
            <a:ext cx="9144000" cy="613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455961"/>
            <a:ext cx="8424937" cy="579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этап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Актуализация ранее усвоенных знаний и умений .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овторение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 (4-5 минут)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 повторение изученного материала,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необходимого для «открытия нового знания»,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выявление затруднений в индивидуальной деятельности 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каждого учащегося.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Приёмы работы: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выполнения домашнего задания.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Приём «Лови ошибку».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Проблемный вопрос или проблемная ситуация.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Ролевой сюжет.</a:t>
            </a:r>
            <a:endParaRPr lang="ru-RU" sz="2000" b="1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Отсроченная догадка.</a:t>
            </a: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7KfXjh29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539552" y="7461448"/>
            <a:ext cx="2304256" cy="216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5536" y="276999"/>
            <a:ext cx="745232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этап.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новых знаний и умений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(постановка учебной задачи)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(4-5 минут)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обсуждение затруднений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(«Почему возникли затруднения?»,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«Чего мы ещё не знаем?»);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Проговаривание цели урока в виде вопроса,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который предстоит ответить.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Приемы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работы: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Приём «Таблица «Знаю, хочу, умею».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•	Мозговой штурм.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•	Подводящий диалог.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•	Прием "Яркое пятно".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•	Группировка.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•	Домысливание.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•	Кластер.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•	Составление алгоритма.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186638" flipV="1">
            <a:off x="5017671" y="-1065394"/>
            <a:ext cx="2376264" cy="6954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260648"/>
            <a:ext cx="7632848" cy="5791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этап. 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Открытие нового знания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7-8 минут)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 устных задач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обсуждение её решения.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Способы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диалог, групповая или парная работа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Приёмы работы: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i="1" dirty="0" smtClean="0">
              <a:solidFill>
                <a:srgbClr val="00B05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Деловые игры.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Дерево целей.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Пресс-конференция.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Эксперимент.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Проблемный ряд.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725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Подводящий диалог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6-006-Gimnastika-dlja-gla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7381" y="643417"/>
            <a:ext cx="3816424" cy="2947064"/>
          </a:xfrm>
          <a:prstGeom prst="rect">
            <a:avLst/>
          </a:prstGeom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96926" y="28545"/>
            <a:ext cx="3350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этап. Физкультминутка.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220072" y="3105152"/>
            <a:ext cx="28803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 этап. 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Физкультминутка.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mg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70699" y="692696"/>
            <a:ext cx="2952750" cy="22098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950" y="4125112"/>
            <a:ext cx="3070466" cy="23028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707904"/>
            <a:ext cx="4200128" cy="3150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666</TotalTime>
  <Words>180</Words>
  <Application>Microsoft Office PowerPoint</Application>
  <PresentationFormat>Экран (4:3)</PresentationFormat>
  <Paragraphs>159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Trebuchet MS</vt:lpstr>
      <vt:lpstr>Wingdings 3</vt:lpstr>
      <vt:lpstr>Грань</vt:lpstr>
      <vt:lpstr>             Структура урока изучения нового   Подготовила учитель начальных классов МБОУ СОШ №11  Качалова Татьяна Александровна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Андрей</cp:lastModifiedBy>
  <cp:revision>59</cp:revision>
  <dcterms:created xsi:type="dcterms:W3CDTF">2014-11-14T14:17:22Z</dcterms:created>
  <dcterms:modified xsi:type="dcterms:W3CDTF">2025-03-15T17:20:23Z</dcterms:modified>
</cp:coreProperties>
</file>